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3" r:id="rId1"/>
  </p:sldMasterIdLst>
  <p:sldIdLst>
    <p:sldId id="256" r:id="rId2"/>
  </p:sldIdLst>
  <p:sldSz cx="14400213" cy="32399288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22" d="100"/>
          <a:sy n="22" d="100"/>
        </p:scale>
        <p:origin x="319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800027" y="5302386"/>
            <a:ext cx="10800160" cy="11279752"/>
          </a:xfrm>
        </p:spPr>
        <p:txBody>
          <a:bodyPr anchor="b"/>
          <a:lstStyle>
            <a:lvl1pPr algn="ctr">
              <a:defRPr sz="7087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00027" y="17017128"/>
            <a:ext cx="10800160" cy="7822326"/>
          </a:xfrm>
        </p:spPr>
        <p:txBody>
          <a:bodyPr/>
          <a:lstStyle>
            <a:lvl1pPr marL="0" indent="0" algn="ctr">
              <a:buNone/>
              <a:defRPr sz="2835"/>
            </a:lvl1pPr>
            <a:lvl2pPr marL="539999" indent="0" algn="ctr">
              <a:buNone/>
              <a:defRPr sz="2362"/>
            </a:lvl2pPr>
            <a:lvl3pPr marL="1079998" indent="0" algn="ctr">
              <a:buNone/>
              <a:defRPr sz="2126"/>
            </a:lvl3pPr>
            <a:lvl4pPr marL="1619997" indent="0" algn="ctr">
              <a:buNone/>
              <a:defRPr sz="1890"/>
            </a:lvl4pPr>
            <a:lvl5pPr marL="2159996" indent="0" algn="ctr">
              <a:buNone/>
              <a:defRPr sz="1890"/>
            </a:lvl5pPr>
            <a:lvl6pPr marL="2699995" indent="0" algn="ctr">
              <a:buNone/>
              <a:defRPr sz="1890"/>
            </a:lvl6pPr>
            <a:lvl7pPr marL="3239994" indent="0" algn="ctr">
              <a:buNone/>
              <a:defRPr sz="1890"/>
            </a:lvl7pPr>
            <a:lvl8pPr marL="3779992" indent="0" algn="ctr">
              <a:buNone/>
              <a:defRPr sz="1890"/>
            </a:lvl8pPr>
            <a:lvl9pPr marL="4319991" indent="0" algn="ctr">
              <a:buNone/>
              <a:defRPr sz="189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12C1D-034B-4BDB-94C1-3D52E0684786}" type="datetimeFigureOut">
              <a:rPr lang="zh-CN" altLang="en-US" smtClean="0"/>
              <a:t>2022-9-20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929BA-C246-47FF-B311-CB5CC577424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44956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12C1D-034B-4BDB-94C1-3D52E0684786}" type="datetimeFigureOut">
              <a:rPr lang="zh-CN" altLang="en-US" smtClean="0"/>
              <a:t>2022-9-20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929BA-C246-47FF-B311-CB5CC577424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30030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10305152" y="1724962"/>
            <a:ext cx="3105046" cy="27456899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990015" y="1724962"/>
            <a:ext cx="9135135" cy="27456899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12C1D-034B-4BDB-94C1-3D52E0684786}" type="datetimeFigureOut">
              <a:rPr lang="zh-CN" altLang="en-US" smtClean="0"/>
              <a:t>2022-9-20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929BA-C246-47FF-B311-CB5CC577424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68358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12C1D-034B-4BDB-94C1-3D52E0684786}" type="datetimeFigureOut">
              <a:rPr lang="zh-CN" altLang="en-US" smtClean="0"/>
              <a:t>2022-9-20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929BA-C246-47FF-B311-CB5CC577424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36283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82514" y="8077327"/>
            <a:ext cx="12420184" cy="13477201"/>
          </a:xfrm>
        </p:spPr>
        <p:txBody>
          <a:bodyPr anchor="b"/>
          <a:lstStyle>
            <a:lvl1pPr>
              <a:defRPr sz="7087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82514" y="21682028"/>
            <a:ext cx="12420184" cy="7087342"/>
          </a:xfrm>
        </p:spPr>
        <p:txBody>
          <a:bodyPr/>
          <a:lstStyle>
            <a:lvl1pPr marL="0" indent="0">
              <a:buNone/>
              <a:defRPr sz="2835">
                <a:solidFill>
                  <a:schemeClr val="tx1">
                    <a:tint val="75000"/>
                  </a:schemeClr>
                </a:solidFill>
              </a:defRPr>
            </a:lvl1pPr>
            <a:lvl2pPr marL="539999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2pPr>
            <a:lvl3pPr marL="1079998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3pPr>
            <a:lvl4pPr marL="1619997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4pPr>
            <a:lvl5pPr marL="2159996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5pPr>
            <a:lvl6pPr marL="2699995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6pPr>
            <a:lvl7pPr marL="3239994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7pPr>
            <a:lvl8pPr marL="3779992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8pPr>
            <a:lvl9pPr marL="4319991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12C1D-034B-4BDB-94C1-3D52E0684786}" type="datetimeFigureOut">
              <a:rPr lang="zh-CN" altLang="en-US" smtClean="0"/>
              <a:t>2022-9-20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929BA-C246-47FF-B311-CB5CC577424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67309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990014" y="8624810"/>
            <a:ext cx="6120091" cy="20557051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7290108" y="8624810"/>
            <a:ext cx="6120091" cy="20557051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12C1D-034B-4BDB-94C1-3D52E0684786}" type="datetimeFigureOut">
              <a:rPr lang="zh-CN" altLang="en-US" smtClean="0"/>
              <a:t>2022-9-20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929BA-C246-47FF-B311-CB5CC577424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54429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91890" y="1724964"/>
            <a:ext cx="12420184" cy="626236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91891" y="7942328"/>
            <a:ext cx="6091965" cy="3892412"/>
          </a:xfrm>
        </p:spPr>
        <p:txBody>
          <a:bodyPr anchor="b"/>
          <a:lstStyle>
            <a:lvl1pPr marL="0" indent="0">
              <a:buNone/>
              <a:defRPr sz="2835" b="1"/>
            </a:lvl1pPr>
            <a:lvl2pPr marL="539999" indent="0">
              <a:buNone/>
              <a:defRPr sz="2362" b="1"/>
            </a:lvl2pPr>
            <a:lvl3pPr marL="1079998" indent="0">
              <a:buNone/>
              <a:defRPr sz="2126" b="1"/>
            </a:lvl3pPr>
            <a:lvl4pPr marL="1619997" indent="0">
              <a:buNone/>
              <a:defRPr sz="1890" b="1"/>
            </a:lvl4pPr>
            <a:lvl5pPr marL="2159996" indent="0">
              <a:buNone/>
              <a:defRPr sz="1890" b="1"/>
            </a:lvl5pPr>
            <a:lvl6pPr marL="2699995" indent="0">
              <a:buNone/>
              <a:defRPr sz="1890" b="1"/>
            </a:lvl6pPr>
            <a:lvl7pPr marL="3239994" indent="0">
              <a:buNone/>
              <a:defRPr sz="1890" b="1"/>
            </a:lvl7pPr>
            <a:lvl8pPr marL="3779992" indent="0">
              <a:buNone/>
              <a:defRPr sz="1890" b="1"/>
            </a:lvl8pPr>
            <a:lvl9pPr marL="4319991" indent="0">
              <a:buNone/>
              <a:defRPr sz="189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991891" y="11834740"/>
            <a:ext cx="6091965" cy="17407120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7290108" y="7942328"/>
            <a:ext cx="6121966" cy="3892412"/>
          </a:xfrm>
        </p:spPr>
        <p:txBody>
          <a:bodyPr anchor="b"/>
          <a:lstStyle>
            <a:lvl1pPr marL="0" indent="0">
              <a:buNone/>
              <a:defRPr sz="2835" b="1"/>
            </a:lvl1pPr>
            <a:lvl2pPr marL="539999" indent="0">
              <a:buNone/>
              <a:defRPr sz="2362" b="1"/>
            </a:lvl2pPr>
            <a:lvl3pPr marL="1079998" indent="0">
              <a:buNone/>
              <a:defRPr sz="2126" b="1"/>
            </a:lvl3pPr>
            <a:lvl4pPr marL="1619997" indent="0">
              <a:buNone/>
              <a:defRPr sz="1890" b="1"/>
            </a:lvl4pPr>
            <a:lvl5pPr marL="2159996" indent="0">
              <a:buNone/>
              <a:defRPr sz="1890" b="1"/>
            </a:lvl5pPr>
            <a:lvl6pPr marL="2699995" indent="0">
              <a:buNone/>
              <a:defRPr sz="1890" b="1"/>
            </a:lvl6pPr>
            <a:lvl7pPr marL="3239994" indent="0">
              <a:buNone/>
              <a:defRPr sz="1890" b="1"/>
            </a:lvl7pPr>
            <a:lvl8pPr marL="3779992" indent="0">
              <a:buNone/>
              <a:defRPr sz="1890" b="1"/>
            </a:lvl8pPr>
            <a:lvl9pPr marL="4319991" indent="0">
              <a:buNone/>
              <a:defRPr sz="189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7290108" y="11834740"/>
            <a:ext cx="6121966" cy="17407120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12C1D-034B-4BDB-94C1-3D52E0684786}" type="datetimeFigureOut">
              <a:rPr lang="zh-CN" altLang="en-US" smtClean="0"/>
              <a:t>2022-9-20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929BA-C246-47FF-B311-CB5CC577424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42392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12C1D-034B-4BDB-94C1-3D52E0684786}" type="datetimeFigureOut">
              <a:rPr lang="zh-CN" altLang="en-US" smtClean="0"/>
              <a:t>2022-9-20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929BA-C246-47FF-B311-CB5CC577424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17361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12C1D-034B-4BDB-94C1-3D52E0684786}" type="datetimeFigureOut">
              <a:rPr lang="zh-CN" altLang="en-US" smtClean="0"/>
              <a:t>2022-9-20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929BA-C246-47FF-B311-CB5CC577424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00725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91891" y="2159952"/>
            <a:ext cx="4644443" cy="7559834"/>
          </a:xfrm>
        </p:spPr>
        <p:txBody>
          <a:bodyPr anchor="b"/>
          <a:lstStyle>
            <a:lvl1pPr>
              <a:defRPr sz="378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121966" y="4664900"/>
            <a:ext cx="7290108" cy="23024494"/>
          </a:xfrm>
        </p:spPr>
        <p:txBody>
          <a:bodyPr/>
          <a:lstStyle>
            <a:lvl1pPr>
              <a:defRPr sz="3780"/>
            </a:lvl1pPr>
            <a:lvl2pPr>
              <a:defRPr sz="3307"/>
            </a:lvl2pPr>
            <a:lvl3pPr>
              <a:defRPr sz="2835"/>
            </a:lvl3pPr>
            <a:lvl4pPr>
              <a:defRPr sz="2362"/>
            </a:lvl4pPr>
            <a:lvl5pPr>
              <a:defRPr sz="2362"/>
            </a:lvl5pPr>
            <a:lvl6pPr>
              <a:defRPr sz="2362"/>
            </a:lvl6pPr>
            <a:lvl7pPr>
              <a:defRPr sz="2362"/>
            </a:lvl7pPr>
            <a:lvl8pPr>
              <a:defRPr sz="2362"/>
            </a:lvl8pPr>
            <a:lvl9pPr>
              <a:defRPr sz="2362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991891" y="9719786"/>
            <a:ext cx="4644443" cy="18007107"/>
          </a:xfrm>
        </p:spPr>
        <p:txBody>
          <a:bodyPr/>
          <a:lstStyle>
            <a:lvl1pPr marL="0" indent="0">
              <a:buNone/>
              <a:defRPr sz="1890"/>
            </a:lvl1pPr>
            <a:lvl2pPr marL="539999" indent="0">
              <a:buNone/>
              <a:defRPr sz="1654"/>
            </a:lvl2pPr>
            <a:lvl3pPr marL="1079998" indent="0">
              <a:buNone/>
              <a:defRPr sz="1417"/>
            </a:lvl3pPr>
            <a:lvl4pPr marL="1619997" indent="0">
              <a:buNone/>
              <a:defRPr sz="1181"/>
            </a:lvl4pPr>
            <a:lvl5pPr marL="2159996" indent="0">
              <a:buNone/>
              <a:defRPr sz="1181"/>
            </a:lvl5pPr>
            <a:lvl6pPr marL="2699995" indent="0">
              <a:buNone/>
              <a:defRPr sz="1181"/>
            </a:lvl6pPr>
            <a:lvl7pPr marL="3239994" indent="0">
              <a:buNone/>
              <a:defRPr sz="1181"/>
            </a:lvl7pPr>
            <a:lvl8pPr marL="3779992" indent="0">
              <a:buNone/>
              <a:defRPr sz="1181"/>
            </a:lvl8pPr>
            <a:lvl9pPr marL="4319991" indent="0">
              <a:buNone/>
              <a:defRPr sz="118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12C1D-034B-4BDB-94C1-3D52E0684786}" type="datetimeFigureOut">
              <a:rPr lang="zh-CN" altLang="en-US" smtClean="0"/>
              <a:t>2022-9-20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929BA-C246-47FF-B311-CB5CC577424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79542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91891" y="2159952"/>
            <a:ext cx="4644443" cy="7559834"/>
          </a:xfrm>
        </p:spPr>
        <p:txBody>
          <a:bodyPr anchor="b"/>
          <a:lstStyle>
            <a:lvl1pPr>
              <a:defRPr sz="378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6121966" y="4664900"/>
            <a:ext cx="7290108" cy="23024494"/>
          </a:xfrm>
        </p:spPr>
        <p:txBody>
          <a:bodyPr/>
          <a:lstStyle>
            <a:lvl1pPr marL="0" indent="0">
              <a:buNone/>
              <a:defRPr sz="3780"/>
            </a:lvl1pPr>
            <a:lvl2pPr marL="539999" indent="0">
              <a:buNone/>
              <a:defRPr sz="3307"/>
            </a:lvl2pPr>
            <a:lvl3pPr marL="1079998" indent="0">
              <a:buNone/>
              <a:defRPr sz="2835"/>
            </a:lvl3pPr>
            <a:lvl4pPr marL="1619997" indent="0">
              <a:buNone/>
              <a:defRPr sz="2362"/>
            </a:lvl4pPr>
            <a:lvl5pPr marL="2159996" indent="0">
              <a:buNone/>
              <a:defRPr sz="2362"/>
            </a:lvl5pPr>
            <a:lvl6pPr marL="2699995" indent="0">
              <a:buNone/>
              <a:defRPr sz="2362"/>
            </a:lvl6pPr>
            <a:lvl7pPr marL="3239994" indent="0">
              <a:buNone/>
              <a:defRPr sz="2362"/>
            </a:lvl7pPr>
            <a:lvl8pPr marL="3779992" indent="0">
              <a:buNone/>
              <a:defRPr sz="2362"/>
            </a:lvl8pPr>
            <a:lvl9pPr marL="4319991" indent="0">
              <a:buNone/>
              <a:defRPr sz="2362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991891" y="9719786"/>
            <a:ext cx="4644443" cy="18007107"/>
          </a:xfrm>
        </p:spPr>
        <p:txBody>
          <a:bodyPr/>
          <a:lstStyle>
            <a:lvl1pPr marL="0" indent="0">
              <a:buNone/>
              <a:defRPr sz="1890"/>
            </a:lvl1pPr>
            <a:lvl2pPr marL="539999" indent="0">
              <a:buNone/>
              <a:defRPr sz="1654"/>
            </a:lvl2pPr>
            <a:lvl3pPr marL="1079998" indent="0">
              <a:buNone/>
              <a:defRPr sz="1417"/>
            </a:lvl3pPr>
            <a:lvl4pPr marL="1619997" indent="0">
              <a:buNone/>
              <a:defRPr sz="1181"/>
            </a:lvl4pPr>
            <a:lvl5pPr marL="2159996" indent="0">
              <a:buNone/>
              <a:defRPr sz="1181"/>
            </a:lvl5pPr>
            <a:lvl6pPr marL="2699995" indent="0">
              <a:buNone/>
              <a:defRPr sz="1181"/>
            </a:lvl6pPr>
            <a:lvl7pPr marL="3239994" indent="0">
              <a:buNone/>
              <a:defRPr sz="1181"/>
            </a:lvl7pPr>
            <a:lvl8pPr marL="3779992" indent="0">
              <a:buNone/>
              <a:defRPr sz="1181"/>
            </a:lvl8pPr>
            <a:lvl9pPr marL="4319991" indent="0">
              <a:buNone/>
              <a:defRPr sz="118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12C1D-034B-4BDB-94C1-3D52E0684786}" type="datetimeFigureOut">
              <a:rPr lang="zh-CN" altLang="en-US" smtClean="0"/>
              <a:t>2022-9-20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929BA-C246-47FF-B311-CB5CC577424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36635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990015" y="1724964"/>
            <a:ext cx="12420184" cy="62623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90015" y="8624810"/>
            <a:ext cx="12420184" cy="205570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990015" y="30029342"/>
            <a:ext cx="3240048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1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812C1D-034B-4BDB-94C1-3D52E0684786}" type="datetimeFigureOut">
              <a:rPr lang="zh-CN" altLang="en-US" smtClean="0"/>
              <a:t>2022-9-20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770071" y="30029342"/>
            <a:ext cx="4860072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1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10170150" y="30029342"/>
            <a:ext cx="3240048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1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A929BA-C246-47FF-B311-CB5CC577424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02306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</p:sldLayoutIdLst>
  <p:txStyles>
    <p:titleStyle>
      <a:lvl1pPr algn="l" defTabSz="1079998" rtl="0" eaLnBrk="1" latinLnBrk="0" hangingPunct="1">
        <a:lnSpc>
          <a:spcPct val="90000"/>
        </a:lnSpc>
        <a:spcBef>
          <a:spcPct val="0"/>
        </a:spcBef>
        <a:buNone/>
        <a:defRPr sz="519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9999" indent="-269999" algn="l" defTabSz="1079998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3307" kern="1200">
          <a:solidFill>
            <a:schemeClr val="tx1"/>
          </a:solidFill>
          <a:latin typeface="+mn-lt"/>
          <a:ea typeface="+mn-ea"/>
          <a:cs typeface="+mn-cs"/>
        </a:defRPr>
      </a:lvl1pPr>
      <a:lvl2pPr marL="809998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2pPr>
      <a:lvl3pPr marL="1349997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362" kern="1200">
          <a:solidFill>
            <a:schemeClr val="tx1"/>
          </a:solidFill>
          <a:latin typeface="+mn-lt"/>
          <a:ea typeface="+mn-ea"/>
          <a:cs typeface="+mn-cs"/>
        </a:defRPr>
      </a:lvl3pPr>
      <a:lvl4pPr marL="1889996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4pPr>
      <a:lvl5pPr marL="2429995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5pPr>
      <a:lvl6pPr marL="2969994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6pPr>
      <a:lvl7pPr marL="3509993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7pPr>
      <a:lvl8pPr marL="4049992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8pPr>
      <a:lvl9pPr marL="4589991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1pPr>
      <a:lvl2pPr marL="539999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2pPr>
      <a:lvl3pPr marL="1079998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3pPr>
      <a:lvl4pPr marL="1619997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4pPr>
      <a:lvl5pPr marL="2159996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5pPr>
      <a:lvl6pPr marL="2699995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6pPr>
      <a:lvl7pPr marL="3239994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7pPr>
      <a:lvl8pPr marL="3779992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8pPr>
      <a:lvl9pPr marL="4319991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5764" y="0"/>
            <a:ext cx="14571739" cy="32399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2878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</TotalTime>
  <Words>0</Words>
  <Application>Microsoft Office PowerPoint</Application>
  <PresentationFormat>自定义</PresentationFormat>
  <Paragraphs>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5" baseType="lpstr">
      <vt:lpstr>等线</vt:lpstr>
      <vt:lpstr>等线 Light</vt:lpstr>
      <vt:lpstr>Arial</vt:lpstr>
      <vt:lpstr>Office 主题​​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dell</dc:creator>
  <cp:lastModifiedBy>dell</cp:lastModifiedBy>
  <cp:revision>4</cp:revision>
  <dcterms:created xsi:type="dcterms:W3CDTF">2022-09-20T03:17:17Z</dcterms:created>
  <dcterms:modified xsi:type="dcterms:W3CDTF">2022-09-20T03:52:54Z</dcterms:modified>
</cp:coreProperties>
</file>